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880042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2164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6"/>
            <a:ext cx="24480361" cy="1253324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136C-D218-4836-9A13-2B19F6F91328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064-73EE-46F4-9BD5-79500ED7A8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31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136C-D218-4836-9A13-2B19F6F91328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064-73EE-46F4-9BD5-79500ED7A8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79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136C-D218-4836-9A13-2B19F6F91328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064-73EE-46F4-9BD5-79500ED7A8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21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136C-D218-4836-9A13-2B19F6F91328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064-73EE-46F4-9BD5-79500ED7A8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48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136C-D218-4836-9A13-2B19F6F91328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064-73EE-46F4-9BD5-79500ED7A8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2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136C-D218-4836-9A13-2B19F6F91328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064-73EE-46F4-9BD5-79500ED7A8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00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136C-D218-4836-9A13-2B19F6F91328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064-73EE-46F4-9BD5-79500ED7A8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04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136C-D218-4836-9A13-2B19F6F91328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064-73EE-46F4-9BD5-79500ED7A8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46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136C-D218-4836-9A13-2B19F6F91328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064-73EE-46F4-9BD5-79500ED7A8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02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136C-D218-4836-9A13-2B19F6F91328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064-73EE-46F4-9BD5-79500ED7A8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83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136C-D218-4836-9A13-2B19F6F91328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064-73EE-46F4-9BD5-79500ED7A8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04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-6000" t="14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9136C-D218-4836-9A13-2B19F6F91328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E0064-73EE-46F4-9BD5-79500ED7A8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037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l="-4000" t="1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F7F7E49C-E888-4AF9-B8AF-9DC307D8B8ED}"/>
              </a:ext>
            </a:extLst>
          </p:cNvPr>
          <p:cNvSpPr txBox="1"/>
          <p:nvPr/>
        </p:nvSpPr>
        <p:spPr>
          <a:xfrm>
            <a:off x="990600" y="330200"/>
            <a:ext cx="27228800" cy="4508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Expression of microRNA-181c in patients with gastric disease: A possible relationship with </a:t>
            </a:r>
            <a:r>
              <a:rPr lang="en-US" sz="6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H. pylori</a:t>
            </a:r>
          </a:p>
          <a:p>
            <a:pPr algn="ctr"/>
            <a:endParaRPr lang="en-US" sz="28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defTabSz="914364" eaLnBrk="0" fontAlgn="base" hangingPunct="0">
              <a:lnSpc>
                <a:spcPts val="55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Lucas </a:t>
            </a:r>
            <a:r>
              <a:rPr lang="en-GB" sz="4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Trevizani</a:t>
            </a:r>
            <a:r>
              <a:rPr lang="en-GB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Rasmussen</a:t>
            </a:r>
            <a:r>
              <a:rPr lang="en-GB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</a:t>
            </a:r>
            <a:r>
              <a:rPr lang="en-GB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lang="en-GB" sz="4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Mônica</a:t>
            </a:r>
            <a:r>
              <a:rPr lang="en-GB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Pezenatto</a:t>
            </a:r>
            <a:r>
              <a:rPr lang="en-GB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dos Santos</a:t>
            </a:r>
            <a:r>
              <a:rPr lang="en-GB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</a:t>
            </a:r>
            <a:r>
              <a:rPr lang="en-GB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Wilson </a:t>
            </a:r>
            <a:r>
              <a:rPr lang="en-GB" sz="4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Aparecido</a:t>
            </a:r>
            <a:r>
              <a:rPr lang="en-GB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Orcini</a:t>
            </a:r>
            <a:r>
              <a:rPr lang="en-GB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</a:t>
            </a:r>
            <a:r>
              <a:rPr lang="en-GB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Roger William de Labio</a:t>
            </a:r>
            <a:r>
              <a:rPr lang="en-GB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</a:t>
            </a:r>
            <a:r>
              <a:rPr lang="en-GB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Elizabeth Chen</a:t>
            </a:r>
            <a:r>
              <a:rPr lang="en-GB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3</a:t>
            </a:r>
            <a:r>
              <a:rPr lang="en-GB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Marilia de Arruda Cardoso Smith</a:t>
            </a:r>
            <a:r>
              <a:rPr lang="en-GB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3</a:t>
            </a:r>
            <a:r>
              <a:rPr lang="en-GB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Spencer Luiz Marques Payão</a:t>
            </a:r>
            <a:r>
              <a:rPr lang="en-GB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</a:t>
            </a:r>
            <a:r>
              <a:rPr lang="en-GB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</a:p>
          <a:p>
            <a:pPr algn="ctr" defTabSz="914364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36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Universidade do Sagrado Coração; </a:t>
            </a:r>
            <a:r>
              <a:rPr lang="pt-BR" sz="36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Faculdade de Medicina de Marília; </a:t>
            </a:r>
            <a:r>
              <a:rPr lang="pt-BR" sz="36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Universidade Federal de São Paulo</a:t>
            </a:r>
            <a:endParaRPr lang="pt-BR" sz="36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3630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65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Rasmussen</dc:creator>
  <cp:lastModifiedBy>Lucas Rasmussen</cp:lastModifiedBy>
  <cp:revision>1</cp:revision>
  <dcterms:created xsi:type="dcterms:W3CDTF">2021-09-22T17:37:16Z</dcterms:created>
  <dcterms:modified xsi:type="dcterms:W3CDTF">2021-09-22T17:51:32Z</dcterms:modified>
</cp:coreProperties>
</file>